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9" r:id="rId4"/>
    <p:sldId id="262" r:id="rId5"/>
    <p:sldId id="260" r:id="rId6"/>
    <p:sldId id="263" r:id="rId7"/>
    <p:sldId id="264" r:id="rId8"/>
    <p:sldId id="266" r:id="rId9"/>
    <p:sldId id="268" r:id="rId10"/>
    <p:sldId id="269" r:id="rId11"/>
    <p:sldId id="272" r:id="rId12"/>
    <p:sldId id="271" r:id="rId13"/>
    <p:sldId id="270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51387-0F38-4CAF-8179-80DC38DCA37C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523F1-6915-4064-AC82-49E241EB75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4C687-DAE2-411C-B421-CEE303C55321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EA8A2-78FF-45CE-9F89-D3B1FA236A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57246-9FD6-4E24-9C55-E1DD7B5BD0A2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376988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F2F37-14F2-4AEC-B7CF-1967DC98F7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98EE5-B76A-4A5C-80E7-5D9A650AE19E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283D2-92F9-406C-B590-EABF38EC3E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11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D8038-0119-488D-84D6-69C473A39D7E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048F-0460-4DB9-9017-EEF9075EA7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98174-BE1D-422B-B9CD-AE7FA342C801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D43E-5BC0-438E-8F22-3C24B3D2F9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61610-259A-4611-8F06-9118CED2C538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539D2-BEA4-4514-8C78-A954E3E96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A3147D-41BB-45C8-920A-9D1CEBA412D9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1E1DFD-CCFD-4A3A-ADAE-82A42520B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33809-F463-4936-B87D-AFB13BF1D407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88B37-B769-426E-B60D-430BD2B694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8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E46F8-B38E-42E5-91C7-0FEC7B1F97EC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C78BF-AF03-4B8B-809E-A8C86EB4F6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8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0D251B-C8B8-4C62-A694-E82CDF6F87B3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3E1AF-581D-43E2-BCDD-091812BD9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732A2C06-2B39-4FB7-8369-A51ACF036E98}" type="datetimeFigureOut">
              <a:rPr lang="en-US"/>
              <a:pPr>
                <a:defRPr/>
              </a:pPr>
              <a:t>5/11/2010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BC131C80-ABBE-4965-812D-FCFB38B49E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5" r:id="rId2"/>
    <p:sldLayoutId id="2147483721" r:id="rId3"/>
    <p:sldLayoutId id="2147483716" r:id="rId4"/>
    <p:sldLayoutId id="2147483717" r:id="rId5"/>
    <p:sldLayoutId id="2147483718" r:id="rId6"/>
    <p:sldLayoutId id="2147483722" r:id="rId7"/>
    <p:sldLayoutId id="2147483723" r:id="rId8"/>
    <p:sldLayoutId id="2147483724" r:id="rId9"/>
    <p:sldLayoutId id="2147483719" r:id="rId10"/>
    <p:sldLayoutId id="214748372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8150" indent="-319088" algn="l" rtl="0" fontAlgn="base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fontAlgn="base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fontAlgn="base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fontAlgn="base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laine\Downloads\intersec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054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81200"/>
            <a:ext cx="8077200" cy="1673352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Traffic Intersection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267200"/>
            <a:ext cx="8077200" cy="1500188"/>
          </a:xfrm>
        </p:spPr>
        <p:txBody>
          <a:bodyPr rtlCol="0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By: </a:t>
            </a:r>
            <a:r>
              <a:rPr lang="en-US" sz="24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Tori</a:t>
            </a:r>
            <a:r>
              <a:rPr lang="en-US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Garrick, Blaine </a:t>
            </a:r>
            <a:r>
              <a:rPr lang="en-US" sz="24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Menelik</a:t>
            </a:r>
            <a:r>
              <a:rPr lang="en-US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Ray </a:t>
            </a:r>
            <a:r>
              <a:rPr lang="en-US" sz="2400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Akinlosotu</a:t>
            </a:r>
            <a:endParaRPr lang="en-US" sz="2400" b="1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VRML Screenshots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 t="9744" b="4872"/>
          <a:stretch>
            <a:fillRect/>
          </a:stretch>
        </p:blipFill>
        <p:spPr bwMode="auto">
          <a:xfrm>
            <a:off x="152400" y="1600200"/>
            <a:ext cx="3276600" cy="243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t="9231" b="4872"/>
          <a:stretch>
            <a:fillRect/>
          </a:stretch>
        </p:blipFill>
        <p:spPr bwMode="auto">
          <a:xfrm>
            <a:off x="4953000" y="1600201"/>
            <a:ext cx="3276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VRML screenshots cont’d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 t="9744" b="4872"/>
          <a:stretch>
            <a:fillRect/>
          </a:stretch>
        </p:blipFill>
        <p:spPr bwMode="auto">
          <a:xfrm>
            <a:off x="914400" y="1600200"/>
            <a:ext cx="7315344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Recommendations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Could be used to teacher students in Drivers Ed by adding some functionalities.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Questions &amp; Comments ?!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575"/>
            <a:ext cx="8229600" cy="1252538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  <a:latin typeface="Times New Roman" pitchFamily="18" charset="0"/>
                <a:cs typeface="Times New Roman" pitchFamily="18" charset="0"/>
              </a:rPr>
              <a:t>Goals &amp; Objectives</a:t>
            </a:r>
            <a:endParaRPr lang="en-US" dirty="0">
              <a:solidFill>
                <a:schemeClr val="accent1">
                  <a:satMod val="1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5083175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Create a realistic model of a traffic intersection using geometries &amp; models in Autodesk 3ds Max.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Allow user to visualize how the traffic intersection works; traffic lights changing/cars driving.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wanted to implement an environment where the user could get the vehicle to move from point A to point B by clicking a sensor.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Screenshots in 3ds Max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 t="7436" r="10897" b="12308"/>
          <a:stretch>
            <a:fillRect/>
          </a:stretch>
        </p:blipFill>
        <p:spPr bwMode="auto">
          <a:xfrm>
            <a:off x="914400" y="2057400"/>
            <a:ext cx="7391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Screenshots cont’d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 t="7436" r="11058" b="12564"/>
          <a:stretch>
            <a:fillRect/>
          </a:stretch>
        </p:blipFill>
        <p:spPr bwMode="auto">
          <a:xfrm>
            <a:off x="838200" y="1905000"/>
            <a:ext cx="7543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&amp; Textures Used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876799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Cars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Buildings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Stoplights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Benches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Stop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Signs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Utility Poles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Sidewalks (texture)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Grass (texture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Building Color (texture)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Problems Encountered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229600" cy="4625975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Finding models &amp; textures that are free.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grass and sidewalk textures were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hard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find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Having the textures convert to VRML.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The a couple of the files we downloaded from the websites would not open in 3ds max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Getting the cars to stay leveled on the road.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Shortcomings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had difficulties importing the human models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was hard to find curved roads to connect our streets together.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Making the traffic lights change colors.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Virtual Reality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Virtual Reality was appropriate technology for this simulation because it lets the user view the traffic intersection from the view of their choice.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Software/Hardware Used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Autodesk 3ds Max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VRML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Cosmo Player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492</TotalTime>
  <Words>248</Words>
  <Application>Microsoft Office PowerPoint</Application>
  <PresentationFormat>On-screen Show (4:3)</PresentationFormat>
  <Paragraphs>40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Module</vt:lpstr>
      <vt:lpstr>Traffic Intersection</vt:lpstr>
      <vt:lpstr>Goals &amp; Objectives</vt:lpstr>
      <vt:lpstr>Screenshots in 3ds Max</vt:lpstr>
      <vt:lpstr>Screenshots cont’d</vt:lpstr>
      <vt:lpstr>Models &amp; Textures Used</vt:lpstr>
      <vt:lpstr>Problems Encountered</vt:lpstr>
      <vt:lpstr>Shortcomings</vt:lpstr>
      <vt:lpstr>Virtual Reality</vt:lpstr>
      <vt:lpstr>Software/Hardware Used</vt:lpstr>
      <vt:lpstr>VRML Screenshots</vt:lpstr>
      <vt:lpstr>VRML screenshots cont’d</vt:lpstr>
      <vt:lpstr>Recommendations</vt:lpstr>
      <vt:lpstr>Questions &amp; Comments ?!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Blaine</dc:creator>
  <cp:lastModifiedBy>Blaine</cp:lastModifiedBy>
  <cp:revision>47</cp:revision>
  <dcterms:created xsi:type="dcterms:W3CDTF">2010-05-10T17:55:42Z</dcterms:created>
  <dcterms:modified xsi:type="dcterms:W3CDTF">2010-05-11T23:41:18Z</dcterms:modified>
</cp:coreProperties>
</file>